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61" r:id="rId6"/>
    <p:sldId id="273" r:id="rId7"/>
    <p:sldId id="263" r:id="rId8"/>
    <p:sldId id="265" r:id="rId9"/>
    <p:sldId id="272" r:id="rId10"/>
    <p:sldId id="269" r:id="rId11"/>
    <p:sldId id="270" r:id="rId12"/>
  </p:sldIdLst>
  <p:sldSz cx="18288000" cy="10287000"/>
  <p:notesSz cx="6858000" cy="9144000"/>
  <p:embeddedFontLst>
    <p:embeddedFont>
      <p:font typeface="Fredoka" panose="020B0604020202020204" charset="0"/>
      <p:regular r:id="rId13"/>
    </p:embeddedFont>
    <p:embeddedFont>
      <p:font typeface="Montserrat Bold" panose="020B0604020202020204" charset="0"/>
      <p:regular r:id="rId14"/>
    </p:embeddedFont>
    <p:embeddedFont>
      <p:font typeface="Waffle Sof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5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7586" y="2057400"/>
            <a:ext cx="4914614" cy="7200900"/>
          </a:xfrm>
          <a:custGeom>
            <a:avLst/>
            <a:gdLst/>
            <a:ahLst/>
            <a:cxnLst/>
            <a:rect l="l" t="t" r="r" b="b"/>
            <a:pathLst>
              <a:path w="4914614" h="7200900">
                <a:moveTo>
                  <a:pt x="0" y="0"/>
                </a:moveTo>
                <a:lnTo>
                  <a:pt x="4914614" y="0"/>
                </a:lnTo>
                <a:lnTo>
                  <a:pt x="49146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118422"/>
            <a:ext cx="4629150" cy="8229600"/>
          </a:xfrm>
          <a:custGeom>
            <a:avLst/>
            <a:gdLst/>
            <a:ahLst/>
            <a:cxnLst/>
            <a:rect l="l" t="t" r="r" b="b"/>
            <a:pathLst>
              <a:path w="4629150" h="8229600">
                <a:moveTo>
                  <a:pt x="0" y="0"/>
                </a:moveTo>
                <a:lnTo>
                  <a:pt x="4629150" y="0"/>
                </a:lnTo>
                <a:lnTo>
                  <a:pt x="4629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78834" y="917938"/>
            <a:ext cx="3909166" cy="2507524"/>
          </a:xfrm>
          <a:custGeom>
            <a:avLst/>
            <a:gdLst/>
            <a:ahLst/>
            <a:cxnLst/>
            <a:rect l="l" t="t" r="r" b="b"/>
            <a:pathLst>
              <a:path w="3909166" h="2507524">
                <a:moveTo>
                  <a:pt x="0" y="0"/>
                </a:moveTo>
                <a:lnTo>
                  <a:pt x="3909166" y="0"/>
                </a:lnTo>
                <a:lnTo>
                  <a:pt x="3909166" y="2507524"/>
                </a:lnTo>
                <a:lnTo>
                  <a:pt x="0" y="2507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67962" y="8182061"/>
            <a:ext cx="1856681" cy="3133639"/>
          </a:xfrm>
          <a:custGeom>
            <a:avLst/>
            <a:gdLst/>
            <a:ahLst/>
            <a:cxnLst/>
            <a:rect l="l" t="t" r="r" b="b"/>
            <a:pathLst>
              <a:path w="1856681" h="3133639">
                <a:moveTo>
                  <a:pt x="0" y="0"/>
                </a:moveTo>
                <a:lnTo>
                  <a:pt x="1856681" y="0"/>
                </a:lnTo>
                <a:lnTo>
                  <a:pt x="1856681" y="3133639"/>
                </a:lnTo>
                <a:lnTo>
                  <a:pt x="0" y="3133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89219">
            <a:off x="6522950" y="4816796"/>
            <a:ext cx="9569114" cy="3652212"/>
          </a:xfrm>
          <a:custGeom>
            <a:avLst/>
            <a:gdLst/>
            <a:ahLst/>
            <a:cxnLst/>
            <a:rect l="l" t="t" r="r" b="b"/>
            <a:pathLst>
              <a:path w="9569114" h="3652212">
                <a:moveTo>
                  <a:pt x="0" y="0"/>
                </a:moveTo>
                <a:lnTo>
                  <a:pt x="9569114" y="0"/>
                </a:lnTo>
                <a:lnTo>
                  <a:pt x="9569114" y="3652212"/>
                </a:lnTo>
                <a:lnTo>
                  <a:pt x="0" y="3652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10502" y="6289230"/>
            <a:ext cx="3809581" cy="5775739"/>
          </a:xfrm>
          <a:custGeom>
            <a:avLst/>
            <a:gdLst/>
            <a:ahLst/>
            <a:cxnLst/>
            <a:rect l="l" t="t" r="r" b="b"/>
            <a:pathLst>
              <a:path w="3809581" h="5775739">
                <a:moveTo>
                  <a:pt x="0" y="0"/>
                </a:moveTo>
                <a:lnTo>
                  <a:pt x="3809581" y="0"/>
                </a:lnTo>
                <a:lnTo>
                  <a:pt x="3809581" y="5775739"/>
                </a:lnTo>
                <a:lnTo>
                  <a:pt x="0" y="577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30849" y="8182061"/>
            <a:ext cx="2095970" cy="2796573"/>
          </a:xfrm>
          <a:custGeom>
            <a:avLst/>
            <a:gdLst/>
            <a:ahLst/>
            <a:cxnLst/>
            <a:rect l="l" t="t" r="r" b="b"/>
            <a:pathLst>
              <a:path w="2095970" h="2796573">
                <a:moveTo>
                  <a:pt x="0" y="0"/>
                </a:moveTo>
                <a:lnTo>
                  <a:pt x="2095970" y="0"/>
                </a:lnTo>
                <a:lnTo>
                  <a:pt x="2095970" y="2796572"/>
                </a:lnTo>
                <a:lnTo>
                  <a:pt x="0" y="2796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15859" y="7233222"/>
            <a:ext cx="2331477" cy="4694249"/>
          </a:xfrm>
          <a:custGeom>
            <a:avLst/>
            <a:gdLst/>
            <a:ahLst/>
            <a:cxnLst/>
            <a:rect l="l" t="t" r="r" b="b"/>
            <a:pathLst>
              <a:path w="2331477" h="4694249">
                <a:moveTo>
                  <a:pt x="0" y="0"/>
                </a:moveTo>
                <a:lnTo>
                  <a:pt x="2331476" y="0"/>
                </a:lnTo>
                <a:lnTo>
                  <a:pt x="2331476" y="4694249"/>
                </a:lnTo>
                <a:lnTo>
                  <a:pt x="0" y="4694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508384" y="2263037"/>
            <a:ext cx="10825033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52"/>
              </a:lnSpc>
            </a:pPr>
            <a:r>
              <a:rPr lang="en-GB" sz="113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Apgar Smart Academy</a:t>
            </a:r>
            <a:endParaRPr lang="en-US" sz="113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615276" y="6171252"/>
            <a:ext cx="10969538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GB" sz="5900" dirty="0">
                <a:solidFill>
                  <a:srgbClr val="5239B4"/>
                </a:solidFill>
                <a:latin typeface="Waffle Soft"/>
                <a:ea typeface="Waffle Soft"/>
                <a:cs typeface="Waffle Soft"/>
                <a:sym typeface="Waffle Soft"/>
              </a:rPr>
              <a:t>Muhammad El Wazir</a:t>
            </a:r>
          </a:p>
          <a:p>
            <a:pPr algn="l">
              <a:lnSpc>
                <a:spcPts val="8260"/>
              </a:lnSpc>
              <a:spcBef>
                <a:spcPct val="0"/>
              </a:spcBef>
            </a:pPr>
            <a:r>
              <a:rPr lang="en-GB" sz="5900" dirty="0">
                <a:solidFill>
                  <a:srgbClr val="5239B4"/>
                </a:solidFill>
                <a:latin typeface="Waffle Soft"/>
                <a:ea typeface="Waffle Soft"/>
                <a:cs typeface="Waffle Soft"/>
                <a:sym typeface="Waffle Soft"/>
              </a:rPr>
              <a:t>Taleb El Housseiny</a:t>
            </a:r>
            <a:endParaRPr lang="en-US" sz="5900" dirty="0">
              <a:solidFill>
                <a:srgbClr val="5239B4"/>
              </a:solidFill>
              <a:latin typeface="Waffle Soft"/>
              <a:ea typeface="Waffle Soft"/>
              <a:cs typeface="Waffle Soft"/>
              <a:sym typeface="Waffle Sof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418595" y="-4728869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5" y="0"/>
                </a:lnTo>
                <a:lnTo>
                  <a:pt x="135091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93949" y="5291451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sz="3600" dirty="0"/>
              <a:t>https://github.com/MuhammadWazir/apgar_project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3086100"/>
            <a:ext cx="4629150" cy="8229600"/>
          </a:xfrm>
          <a:custGeom>
            <a:avLst/>
            <a:gdLst/>
            <a:ahLst/>
            <a:cxnLst/>
            <a:rect l="l" t="t" r="r" b="b"/>
            <a:pathLst>
              <a:path w="4629150" h="8229600">
                <a:moveTo>
                  <a:pt x="0" y="0"/>
                </a:moveTo>
                <a:lnTo>
                  <a:pt x="4629150" y="0"/>
                </a:lnTo>
                <a:lnTo>
                  <a:pt x="4629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78834" y="1519980"/>
            <a:ext cx="3909166" cy="2507524"/>
          </a:xfrm>
          <a:custGeom>
            <a:avLst/>
            <a:gdLst/>
            <a:ahLst/>
            <a:cxnLst/>
            <a:rect l="l" t="t" r="r" b="b"/>
            <a:pathLst>
              <a:path w="3909166" h="2507524">
                <a:moveTo>
                  <a:pt x="0" y="0"/>
                </a:moveTo>
                <a:lnTo>
                  <a:pt x="3909166" y="0"/>
                </a:lnTo>
                <a:lnTo>
                  <a:pt x="3909166" y="2507524"/>
                </a:lnTo>
                <a:lnTo>
                  <a:pt x="0" y="2507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67962" y="8182061"/>
            <a:ext cx="1856681" cy="3133639"/>
          </a:xfrm>
          <a:custGeom>
            <a:avLst/>
            <a:gdLst/>
            <a:ahLst/>
            <a:cxnLst/>
            <a:rect l="l" t="t" r="r" b="b"/>
            <a:pathLst>
              <a:path w="1856681" h="3133639">
                <a:moveTo>
                  <a:pt x="0" y="0"/>
                </a:moveTo>
                <a:lnTo>
                  <a:pt x="1856681" y="0"/>
                </a:lnTo>
                <a:lnTo>
                  <a:pt x="1856681" y="3133639"/>
                </a:lnTo>
                <a:lnTo>
                  <a:pt x="0" y="313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89219">
            <a:off x="6522950" y="4816796"/>
            <a:ext cx="9569114" cy="3652212"/>
          </a:xfrm>
          <a:custGeom>
            <a:avLst/>
            <a:gdLst/>
            <a:ahLst/>
            <a:cxnLst/>
            <a:rect l="l" t="t" r="r" b="b"/>
            <a:pathLst>
              <a:path w="9569114" h="3652212">
                <a:moveTo>
                  <a:pt x="0" y="0"/>
                </a:moveTo>
                <a:lnTo>
                  <a:pt x="9569114" y="0"/>
                </a:lnTo>
                <a:lnTo>
                  <a:pt x="9569114" y="3652212"/>
                </a:lnTo>
                <a:lnTo>
                  <a:pt x="0" y="3652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10502" y="6289230"/>
            <a:ext cx="3809581" cy="5775739"/>
          </a:xfrm>
          <a:custGeom>
            <a:avLst/>
            <a:gdLst/>
            <a:ahLst/>
            <a:cxnLst/>
            <a:rect l="l" t="t" r="r" b="b"/>
            <a:pathLst>
              <a:path w="3809581" h="5775739">
                <a:moveTo>
                  <a:pt x="0" y="0"/>
                </a:moveTo>
                <a:lnTo>
                  <a:pt x="3809581" y="0"/>
                </a:lnTo>
                <a:lnTo>
                  <a:pt x="3809581" y="5775739"/>
                </a:lnTo>
                <a:lnTo>
                  <a:pt x="0" y="5775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330849" y="8182061"/>
            <a:ext cx="2095970" cy="2796573"/>
          </a:xfrm>
          <a:custGeom>
            <a:avLst/>
            <a:gdLst/>
            <a:ahLst/>
            <a:cxnLst/>
            <a:rect l="l" t="t" r="r" b="b"/>
            <a:pathLst>
              <a:path w="2095970" h="2796573">
                <a:moveTo>
                  <a:pt x="0" y="0"/>
                </a:moveTo>
                <a:lnTo>
                  <a:pt x="2095970" y="0"/>
                </a:lnTo>
                <a:lnTo>
                  <a:pt x="2095970" y="2796572"/>
                </a:lnTo>
                <a:lnTo>
                  <a:pt x="0" y="279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115859" y="7233222"/>
            <a:ext cx="2331477" cy="4694249"/>
          </a:xfrm>
          <a:custGeom>
            <a:avLst/>
            <a:gdLst/>
            <a:ahLst/>
            <a:cxnLst/>
            <a:rect l="l" t="t" r="r" b="b"/>
            <a:pathLst>
              <a:path w="2331477" h="4694249">
                <a:moveTo>
                  <a:pt x="0" y="0"/>
                </a:moveTo>
                <a:lnTo>
                  <a:pt x="2331476" y="0"/>
                </a:lnTo>
                <a:lnTo>
                  <a:pt x="2331476" y="4694249"/>
                </a:lnTo>
                <a:lnTo>
                  <a:pt x="0" y="4694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731252" y="3730443"/>
            <a:ext cx="6718577" cy="169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5"/>
              </a:lnSpc>
            </a:pPr>
            <a:r>
              <a:rPr lang="en-US" sz="12399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DEMO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140307" y="2023910"/>
            <a:ext cx="4870195" cy="4912809"/>
          </a:xfrm>
          <a:custGeom>
            <a:avLst/>
            <a:gdLst/>
            <a:ahLst/>
            <a:cxnLst/>
            <a:rect l="l" t="t" r="r" b="b"/>
            <a:pathLst>
              <a:path w="4870195" h="4912809">
                <a:moveTo>
                  <a:pt x="0" y="0"/>
                </a:moveTo>
                <a:lnTo>
                  <a:pt x="4870195" y="0"/>
                </a:lnTo>
                <a:lnTo>
                  <a:pt x="4870195" y="4912809"/>
                </a:lnTo>
                <a:lnTo>
                  <a:pt x="0" y="4912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75531" y="2379447"/>
            <a:ext cx="4914614" cy="7200900"/>
          </a:xfrm>
          <a:custGeom>
            <a:avLst/>
            <a:gdLst/>
            <a:ahLst/>
            <a:cxnLst/>
            <a:rect l="l" t="t" r="r" b="b"/>
            <a:pathLst>
              <a:path w="4914614" h="7200900">
                <a:moveTo>
                  <a:pt x="0" y="0"/>
                </a:moveTo>
                <a:lnTo>
                  <a:pt x="4914614" y="0"/>
                </a:lnTo>
                <a:lnTo>
                  <a:pt x="49146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086100"/>
            <a:ext cx="4629150" cy="8229600"/>
          </a:xfrm>
          <a:custGeom>
            <a:avLst/>
            <a:gdLst/>
            <a:ahLst/>
            <a:cxnLst/>
            <a:rect l="l" t="t" r="r" b="b"/>
            <a:pathLst>
              <a:path w="4629150" h="8229600">
                <a:moveTo>
                  <a:pt x="0" y="0"/>
                </a:moveTo>
                <a:lnTo>
                  <a:pt x="4629150" y="0"/>
                </a:lnTo>
                <a:lnTo>
                  <a:pt x="46291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78834" y="1519980"/>
            <a:ext cx="3909166" cy="2507524"/>
          </a:xfrm>
          <a:custGeom>
            <a:avLst/>
            <a:gdLst/>
            <a:ahLst/>
            <a:cxnLst/>
            <a:rect l="l" t="t" r="r" b="b"/>
            <a:pathLst>
              <a:path w="3909166" h="2507524">
                <a:moveTo>
                  <a:pt x="0" y="0"/>
                </a:moveTo>
                <a:lnTo>
                  <a:pt x="3909166" y="0"/>
                </a:lnTo>
                <a:lnTo>
                  <a:pt x="3909166" y="2507524"/>
                </a:lnTo>
                <a:lnTo>
                  <a:pt x="0" y="2507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67962" y="8182061"/>
            <a:ext cx="1856681" cy="3133639"/>
          </a:xfrm>
          <a:custGeom>
            <a:avLst/>
            <a:gdLst/>
            <a:ahLst/>
            <a:cxnLst/>
            <a:rect l="l" t="t" r="r" b="b"/>
            <a:pathLst>
              <a:path w="1856681" h="3133639">
                <a:moveTo>
                  <a:pt x="0" y="0"/>
                </a:moveTo>
                <a:lnTo>
                  <a:pt x="1856681" y="0"/>
                </a:lnTo>
                <a:lnTo>
                  <a:pt x="1856681" y="3133639"/>
                </a:lnTo>
                <a:lnTo>
                  <a:pt x="0" y="3133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89219">
            <a:off x="6522950" y="4816796"/>
            <a:ext cx="9569114" cy="3652212"/>
          </a:xfrm>
          <a:custGeom>
            <a:avLst/>
            <a:gdLst/>
            <a:ahLst/>
            <a:cxnLst/>
            <a:rect l="l" t="t" r="r" b="b"/>
            <a:pathLst>
              <a:path w="9569114" h="3652212">
                <a:moveTo>
                  <a:pt x="0" y="0"/>
                </a:moveTo>
                <a:lnTo>
                  <a:pt x="9569114" y="0"/>
                </a:lnTo>
                <a:lnTo>
                  <a:pt x="9569114" y="3652212"/>
                </a:lnTo>
                <a:lnTo>
                  <a:pt x="0" y="3652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10502" y="6289230"/>
            <a:ext cx="3809581" cy="5775739"/>
          </a:xfrm>
          <a:custGeom>
            <a:avLst/>
            <a:gdLst/>
            <a:ahLst/>
            <a:cxnLst/>
            <a:rect l="l" t="t" r="r" b="b"/>
            <a:pathLst>
              <a:path w="3809581" h="5775739">
                <a:moveTo>
                  <a:pt x="0" y="0"/>
                </a:moveTo>
                <a:lnTo>
                  <a:pt x="3809581" y="0"/>
                </a:lnTo>
                <a:lnTo>
                  <a:pt x="3809581" y="5775739"/>
                </a:lnTo>
                <a:lnTo>
                  <a:pt x="0" y="57757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30849" y="8182061"/>
            <a:ext cx="2095970" cy="2796573"/>
          </a:xfrm>
          <a:custGeom>
            <a:avLst/>
            <a:gdLst/>
            <a:ahLst/>
            <a:cxnLst/>
            <a:rect l="l" t="t" r="r" b="b"/>
            <a:pathLst>
              <a:path w="2095970" h="2796573">
                <a:moveTo>
                  <a:pt x="0" y="0"/>
                </a:moveTo>
                <a:lnTo>
                  <a:pt x="2095970" y="0"/>
                </a:lnTo>
                <a:lnTo>
                  <a:pt x="2095970" y="2796572"/>
                </a:lnTo>
                <a:lnTo>
                  <a:pt x="0" y="2796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15859" y="7233222"/>
            <a:ext cx="2331477" cy="4694249"/>
          </a:xfrm>
          <a:custGeom>
            <a:avLst/>
            <a:gdLst/>
            <a:ahLst/>
            <a:cxnLst/>
            <a:rect l="l" t="t" r="r" b="b"/>
            <a:pathLst>
              <a:path w="2331477" h="4694249">
                <a:moveTo>
                  <a:pt x="0" y="0"/>
                </a:moveTo>
                <a:lnTo>
                  <a:pt x="2331476" y="0"/>
                </a:lnTo>
                <a:lnTo>
                  <a:pt x="2331476" y="4694249"/>
                </a:lnTo>
                <a:lnTo>
                  <a:pt x="0" y="4694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156954" y="2362200"/>
            <a:ext cx="6718577" cy="331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95"/>
              </a:lnSpc>
            </a:pPr>
            <a:r>
              <a:rPr lang="en-US" sz="12399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THANK</a:t>
            </a:r>
          </a:p>
          <a:p>
            <a:pPr algn="l">
              <a:lnSpc>
                <a:spcPts val="12895"/>
              </a:lnSpc>
            </a:pPr>
            <a:r>
              <a:rPr lang="en-US" sz="12399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330849" y="1615462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16699" y="3775855"/>
            <a:ext cx="5676253" cy="8605816"/>
          </a:xfrm>
          <a:custGeom>
            <a:avLst/>
            <a:gdLst/>
            <a:ahLst/>
            <a:cxnLst/>
            <a:rect l="l" t="t" r="r" b="b"/>
            <a:pathLst>
              <a:path w="5676253" h="8605816">
                <a:moveTo>
                  <a:pt x="0" y="0"/>
                </a:moveTo>
                <a:lnTo>
                  <a:pt x="5676252" y="0"/>
                </a:lnTo>
                <a:lnTo>
                  <a:pt x="5676252" y="8605816"/>
                </a:lnTo>
                <a:lnTo>
                  <a:pt x="0" y="8605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89219">
            <a:off x="1273351" y="-1076734"/>
            <a:ext cx="9699873" cy="3702118"/>
          </a:xfrm>
          <a:custGeom>
            <a:avLst/>
            <a:gdLst/>
            <a:ahLst/>
            <a:cxnLst/>
            <a:rect l="l" t="t" r="r" b="b"/>
            <a:pathLst>
              <a:path w="9699873" h="3702118">
                <a:moveTo>
                  <a:pt x="0" y="0"/>
                </a:moveTo>
                <a:lnTo>
                  <a:pt x="9699873" y="0"/>
                </a:lnTo>
                <a:lnTo>
                  <a:pt x="9699873" y="3702119"/>
                </a:lnTo>
                <a:lnTo>
                  <a:pt x="0" y="3702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5836" y="2693988"/>
            <a:ext cx="3212896" cy="5086262"/>
          </a:xfrm>
          <a:custGeom>
            <a:avLst/>
            <a:gdLst/>
            <a:ahLst/>
            <a:cxnLst/>
            <a:rect l="l" t="t" r="r" b="b"/>
            <a:pathLst>
              <a:path w="3212896" h="5086262">
                <a:moveTo>
                  <a:pt x="0" y="0"/>
                </a:moveTo>
                <a:lnTo>
                  <a:pt x="3212896" y="0"/>
                </a:lnTo>
                <a:lnTo>
                  <a:pt x="3212896" y="5086261"/>
                </a:lnTo>
                <a:lnTo>
                  <a:pt x="0" y="50862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203724" y="3196776"/>
            <a:ext cx="7127124" cy="1158158"/>
          </a:xfrm>
          <a:custGeom>
            <a:avLst/>
            <a:gdLst/>
            <a:ahLst/>
            <a:cxnLst/>
            <a:rect l="l" t="t" r="r" b="b"/>
            <a:pathLst>
              <a:path w="7127124" h="1158158">
                <a:moveTo>
                  <a:pt x="0" y="0"/>
                </a:moveTo>
                <a:lnTo>
                  <a:pt x="7127125" y="0"/>
                </a:lnTo>
                <a:lnTo>
                  <a:pt x="7127125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324858" y="3014428"/>
            <a:ext cx="7005991" cy="488555"/>
            <a:chOff x="0" y="0"/>
            <a:chExt cx="1845199" cy="1286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03724" y="3152048"/>
            <a:ext cx="242267" cy="24226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169997" y="3087610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6203724" y="3859577"/>
            <a:ext cx="7127124" cy="1158158"/>
          </a:xfrm>
          <a:custGeom>
            <a:avLst/>
            <a:gdLst/>
            <a:ahLst/>
            <a:cxnLst/>
            <a:rect l="l" t="t" r="r" b="b"/>
            <a:pathLst>
              <a:path w="7127124" h="1158158">
                <a:moveTo>
                  <a:pt x="0" y="0"/>
                </a:moveTo>
                <a:lnTo>
                  <a:pt x="7127125" y="0"/>
                </a:lnTo>
                <a:lnTo>
                  <a:pt x="7127125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324858" y="3703008"/>
            <a:ext cx="7005991" cy="488555"/>
            <a:chOff x="0" y="0"/>
            <a:chExt cx="1845199" cy="1286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03724" y="3840628"/>
            <a:ext cx="242267" cy="24226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095837" y="5902602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</a:p>
        </p:txBody>
      </p:sp>
      <p:sp>
        <p:nvSpPr>
          <p:cNvPr id="29" name="Freeform 29"/>
          <p:cNvSpPr/>
          <p:nvPr/>
        </p:nvSpPr>
        <p:spPr>
          <a:xfrm>
            <a:off x="6203724" y="4522379"/>
            <a:ext cx="7127124" cy="1158158"/>
          </a:xfrm>
          <a:custGeom>
            <a:avLst/>
            <a:gdLst/>
            <a:ahLst/>
            <a:cxnLst/>
            <a:rect l="l" t="t" r="r" b="b"/>
            <a:pathLst>
              <a:path w="7127124" h="1158158">
                <a:moveTo>
                  <a:pt x="0" y="0"/>
                </a:moveTo>
                <a:lnTo>
                  <a:pt x="7127125" y="0"/>
                </a:lnTo>
                <a:lnTo>
                  <a:pt x="7127125" y="1158157"/>
                </a:lnTo>
                <a:lnTo>
                  <a:pt x="0" y="1158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6324858" y="4391588"/>
            <a:ext cx="7005991" cy="488555"/>
            <a:chOff x="0" y="0"/>
            <a:chExt cx="1845199" cy="1286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203724" y="4529207"/>
            <a:ext cx="242267" cy="24226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6203724" y="5847981"/>
            <a:ext cx="7127124" cy="1158158"/>
          </a:xfrm>
          <a:custGeom>
            <a:avLst/>
            <a:gdLst/>
            <a:ahLst/>
            <a:cxnLst/>
            <a:rect l="l" t="t" r="r" b="b"/>
            <a:pathLst>
              <a:path w="7127124" h="1158158">
                <a:moveTo>
                  <a:pt x="0" y="0"/>
                </a:moveTo>
                <a:lnTo>
                  <a:pt x="7127125" y="0"/>
                </a:lnTo>
                <a:lnTo>
                  <a:pt x="7127125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6203724" y="5185180"/>
            <a:ext cx="7127124" cy="1158158"/>
          </a:xfrm>
          <a:custGeom>
            <a:avLst/>
            <a:gdLst/>
            <a:ahLst/>
            <a:cxnLst/>
            <a:rect l="l" t="t" r="r" b="b"/>
            <a:pathLst>
              <a:path w="7127124" h="1158158">
                <a:moveTo>
                  <a:pt x="0" y="0"/>
                </a:moveTo>
                <a:lnTo>
                  <a:pt x="7127125" y="0"/>
                </a:lnTo>
                <a:lnTo>
                  <a:pt x="7127125" y="1158157"/>
                </a:lnTo>
                <a:lnTo>
                  <a:pt x="0" y="1158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6324858" y="5080167"/>
            <a:ext cx="7005991" cy="488555"/>
            <a:chOff x="0" y="0"/>
            <a:chExt cx="1845199" cy="12867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203724" y="5217787"/>
            <a:ext cx="242267" cy="2422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7169997" y="5153348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324858" y="5768747"/>
            <a:ext cx="7005991" cy="488555"/>
            <a:chOff x="0" y="0"/>
            <a:chExt cx="1845199" cy="12867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203724" y="5906366"/>
            <a:ext cx="242267" cy="24226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7186312" y="3802730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GB" sz="1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endParaRPr lang="en-US" sz="1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6324858" y="6457326"/>
            <a:ext cx="7005991" cy="488555"/>
            <a:chOff x="0" y="0"/>
            <a:chExt cx="1845199" cy="1286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845199" cy="128673"/>
            </a:xfrm>
            <a:custGeom>
              <a:avLst/>
              <a:gdLst/>
              <a:ahLst/>
              <a:cxnLst/>
              <a:rect l="l" t="t" r="r" b="b"/>
              <a:pathLst>
                <a:path w="1845199" h="128673">
                  <a:moveTo>
                    <a:pt x="18786" y="0"/>
                  </a:moveTo>
                  <a:lnTo>
                    <a:pt x="1826414" y="0"/>
                  </a:lnTo>
                  <a:cubicBezTo>
                    <a:pt x="1836788" y="0"/>
                    <a:pt x="1845199" y="8411"/>
                    <a:pt x="1845199" y="18786"/>
                  </a:cubicBezTo>
                  <a:lnTo>
                    <a:pt x="1845199" y="109887"/>
                  </a:lnTo>
                  <a:cubicBezTo>
                    <a:pt x="1845199" y="120262"/>
                    <a:pt x="1836788" y="128673"/>
                    <a:pt x="1826414" y="128673"/>
                  </a:cubicBezTo>
                  <a:lnTo>
                    <a:pt x="18786" y="128673"/>
                  </a:lnTo>
                  <a:cubicBezTo>
                    <a:pt x="8411" y="128673"/>
                    <a:pt x="0" y="120262"/>
                    <a:pt x="0" y="109887"/>
                  </a:cubicBezTo>
                  <a:lnTo>
                    <a:pt x="0" y="18786"/>
                  </a:lnTo>
                  <a:cubicBezTo>
                    <a:pt x="0" y="8411"/>
                    <a:pt x="8411" y="0"/>
                    <a:pt x="1878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845199" cy="1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203724" y="6594946"/>
            <a:ext cx="242267" cy="242267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7169997" y="6530508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556058" y="1916112"/>
            <a:ext cx="917588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LIST OF CONTENT</a:t>
            </a:r>
          </a:p>
        </p:txBody>
      </p:sp>
      <p:sp>
        <p:nvSpPr>
          <p:cNvPr id="62" name="TextBox 52">
            <a:extLst>
              <a:ext uri="{FF2B5EF4-FFF2-40B4-BE49-F238E27FC236}">
                <a16:creationId xmlns:a16="http://schemas.microsoft.com/office/drawing/2014/main" id="{43F2D184-6801-686E-8DA9-4FBDF8A2416A}"/>
              </a:ext>
            </a:extLst>
          </p:cNvPr>
          <p:cNvSpPr txBox="1"/>
          <p:nvPr/>
        </p:nvSpPr>
        <p:spPr>
          <a:xfrm>
            <a:off x="7163750" y="4479791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GB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  <a:endParaRPr lang="en-US" sz="1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id="{A6819BB3-61C2-E5E3-59B0-7E6719CC7752}"/>
              </a:ext>
            </a:extLst>
          </p:cNvPr>
          <p:cNvSpPr txBox="1"/>
          <p:nvPr/>
        </p:nvSpPr>
        <p:spPr>
          <a:xfrm>
            <a:off x="7163749" y="5829734"/>
            <a:ext cx="531571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  <a:endParaRPr lang="en-US" sz="1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548009" y="238303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357548" y="1433674"/>
            <a:ext cx="917588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838567" y="7226935"/>
            <a:ext cx="7356414" cy="1195417"/>
          </a:xfrm>
          <a:custGeom>
            <a:avLst/>
            <a:gdLst/>
            <a:ahLst/>
            <a:cxnLst/>
            <a:rect l="l" t="t" r="r" b="b"/>
            <a:pathLst>
              <a:path w="7356414" h="1195417">
                <a:moveTo>
                  <a:pt x="0" y="0"/>
                </a:moveTo>
                <a:lnTo>
                  <a:pt x="7356414" y="0"/>
                </a:lnTo>
                <a:lnTo>
                  <a:pt x="7356414" y="1195417"/>
                </a:lnTo>
                <a:lnTo>
                  <a:pt x="0" y="1195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357548" y="2705735"/>
            <a:ext cx="8767652" cy="5257165"/>
            <a:chOff x="0" y="0"/>
            <a:chExt cx="2190868" cy="13116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90868" cy="1311654"/>
            </a:xfrm>
            <a:custGeom>
              <a:avLst/>
              <a:gdLst/>
              <a:ahLst/>
              <a:cxnLst/>
              <a:rect l="l" t="t" r="r" b="b"/>
              <a:pathLst>
                <a:path w="2190868" h="1311654">
                  <a:moveTo>
                    <a:pt x="15822" y="0"/>
                  </a:moveTo>
                  <a:lnTo>
                    <a:pt x="2175047" y="0"/>
                  </a:lnTo>
                  <a:cubicBezTo>
                    <a:pt x="2179243" y="0"/>
                    <a:pt x="2183267" y="1667"/>
                    <a:pt x="2186234" y="4634"/>
                  </a:cubicBezTo>
                  <a:cubicBezTo>
                    <a:pt x="2189201" y="7601"/>
                    <a:pt x="2190868" y="11626"/>
                    <a:pt x="2190868" y="15822"/>
                  </a:cubicBezTo>
                  <a:lnTo>
                    <a:pt x="2190868" y="1295832"/>
                  </a:lnTo>
                  <a:cubicBezTo>
                    <a:pt x="2190868" y="1300028"/>
                    <a:pt x="2189201" y="1304052"/>
                    <a:pt x="2186234" y="1307020"/>
                  </a:cubicBezTo>
                  <a:cubicBezTo>
                    <a:pt x="2183267" y="1309987"/>
                    <a:pt x="2179243" y="1311654"/>
                    <a:pt x="2175047" y="1311654"/>
                  </a:cubicBezTo>
                  <a:lnTo>
                    <a:pt x="15822" y="1311654"/>
                  </a:lnTo>
                  <a:cubicBezTo>
                    <a:pt x="11626" y="1311654"/>
                    <a:pt x="7601" y="1309987"/>
                    <a:pt x="4634" y="1307020"/>
                  </a:cubicBezTo>
                  <a:cubicBezTo>
                    <a:pt x="1667" y="1304052"/>
                    <a:pt x="0" y="1300028"/>
                    <a:pt x="0" y="1295832"/>
                  </a:cubicBezTo>
                  <a:lnTo>
                    <a:pt x="0" y="15822"/>
                  </a:lnTo>
                  <a:cubicBezTo>
                    <a:pt x="0" y="11626"/>
                    <a:pt x="1667" y="7601"/>
                    <a:pt x="4634" y="4634"/>
                  </a:cubicBezTo>
                  <a:cubicBezTo>
                    <a:pt x="7601" y="1667"/>
                    <a:pt x="11626" y="0"/>
                    <a:pt x="15822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90868" cy="13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16191" y="2412487"/>
            <a:ext cx="586496" cy="586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270525" y="1366999"/>
            <a:ext cx="5809106" cy="5859936"/>
          </a:xfrm>
          <a:custGeom>
            <a:avLst/>
            <a:gdLst/>
            <a:ahLst/>
            <a:cxnLst/>
            <a:rect l="l" t="t" r="r" b="b"/>
            <a:pathLst>
              <a:path w="5809106" h="5859936">
                <a:moveTo>
                  <a:pt x="0" y="0"/>
                </a:moveTo>
                <a:lnTo>
                  <a:pt x="5809106" y="0"/>
                </a:lnTo>
                <a:lnTo>
                  <a:pt x="5809106" y="5859936"/>
                </a:lnTo>
                <a:lnTo>
                  <a:pt x="0" y="5859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404031" y="2412487"/>
            <a:ext cx="586496" cy="5864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01233" y="3734665"/>
            <a:ext cx="7435163" cy="2898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800" dirty="0"/>
              <a:t>The Apgar Smart Academy project leverages advanced facial recognition technology to identify users, gather their interest preferences, and recommend tailored courses from a comprehensive database.</a:t>
            </a:r>
          </a:p>
          <a:p>
            <a:pPr algn="just">
              <a:lnSpc>
                <a:spcPts val="2520"/>
              </a:lnSpc>
            </a:pPr>
            <a:endParaRPr lang="en-US" sz="2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520"/>
              </a:lnSpc>
            </a:pPr>
            <a:r>
              <a:rPr lang="en-US" sz="2800" dirty="0"/>
              <a:t>Making learning more intuitive and engaging for individuals by providing course suggestions that align with their unique interests.</a:t>
            </a:r>
            <a:endParaRPr lang="en-US" sz="2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207C2-96DC-A543-6683-019F9FD7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45D6DD-350E-8E6D-7E20-76E71FDB867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2498508-D3B0-A525-8B4E-2AD870421457}"/>
              </a:ext>
            </a:extLst>
          </p:cNvPr>
          <p:cNvSpPr/>
          <p:nvPr/>
        </p:nvSpPr>
        <p:spPr>
          <a:xfrm>
            <a:off x="-5878610" y="-4705492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E6D0E29-8AED-04FC-792A-9D769B8C6BE9}"/>
              </a:ext>
            </a:extLst>
          </p:cNvPr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51D5C32-6250-7743-EF4A-376CE0A9F02D}"/>
              </a:ext>
            </a:extLst>
          </p:cNvPr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F41A6C2-CF5E-4362-3BDB-28F3E2C41067}"/>
              </a:ext>
            </a:extLst>
          </p:cNvPr>
          <p:cNvSpPr/>
          <p:nvPr/>
        </p:nvSpPr>
        <p:spPr>
          <a:xfrm>
            <a:off x="13548009" y="238303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E11923A-FFC0-B252-1630-2FB206AE30B9}"/>
              </a:ext>
            </a:extLst>
          </p:cNvPr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B146791-7C30-2AC4-661B-66C2E9D2C4A7}"/>
              </a:ext>
            </a:extLst>
          </p:cNvPr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8F08FDF-529B-B4FF-2F84-86AD480C7343}"/>
              </a:ext>
            </a:extLst>
          </p:cNvPr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C4C173-AA31-FCAE-F409-DD91075DEDAA}"/>
              </a:ext>
            </a:extLst>
          </p:cNvPr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8C0BFB6-674A-043D-3D8F-CCF06FD28BB6}"/>
              </a:ext>
            </a:extLst>
          </p:cNvPr>
          <p:cNvSpPr txBox="1"/>
          <p:nvPr/>
        </p:nvSpPr>
        <p:spPr>
          <a:xfrm>
            <a:off x="2357548" y="1433674"/>
            <a:ext cx="917588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Features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7501B7F-122B-3F2D-38BD-06856CECDEC4}"/>
              </a:ext>
            </a:extLst>
          </p:cNvPr>
          <p:cNvSpPr/>
          <p:nvPr/>
        </p:nvSpPr>
        <p:spPr>
          <a:xfrm>
            <a:off x="2838567" y="7226935"/>
            <a:ext cx="7356414" cy="1195417"/>
          </a:xfrm>
          <a:custGeom>
            <a:avLst/>
            <a:gdLst/>
            <a:ahLst/>
            <a:cxnLst/>
            <a:rect l="l" t="t" r="r" b="b"/>
            <a:pathLst>
              <a:path w="7356414" h="1195417">
                <a:moveTo>
                  <a:pt x="0" y="0"/>
                </a:moveTo>
                <a:lnTo>
                  <a:pt x="7356414" y="0"/>
                </a:lnTo>
                <a:lnTo>
                  <a:pt x="7356414" y="1195417"/>
                </a:lnTo>
                <a:lnTo>
                  <a:pt x="0" y="1195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4D2101B-F44E-A2B9-68AD-0AB87961F8E4}"/>
              </a:ext>
            </a:extLst>
          </p:cNvPr>
          <p:cNvGrpSpPr/>
          <p:nvPr/>
        </p:nvGrpSpPr>
        <p:grpSpPr>
          <a:xfrm>
            <a:off x="2357548" y="2705735"/>
            <a:ext cx="9962089" cy="6499590"/>
            <a:chOff x="0" y="0"/>
            <a:chExt cx="2190868" cy="131165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D487C2A-B54E-5727-55A1-5DD6B5CFFDF7}"/>
                </a:ext>
              </a:extLst>
            </p:cNvPr>
            <p:cNvSpPr/>
            <p:nvPr/>
          </p:nvSpPr>
          <p:spPr>
            <a:xfrm>
              <a:off x="0" y="0"/>
              <a:ext cx="2190868" cy="1311654"/>
            </a:xfrm>
            <a:custGeom>
              <a:avLst/>
              <a:gdLst/>
              <a:ahLst/>
              <a:cxnLst/>
              <a:rect l="l" t="t" r="r" b="b"/>
              <a:pathLst>
                <a:path w="2190868" h="1311654">
                  <a:moveTo>
                    <a:pt x="15822" y="0"/>
                  </a:moveTo>
                  <a:lnTo>
                    <a:pt x="2175047" y="0"/>
                  </a:lnTo>
                  <a:cubicBezTo>
                    <a:pt x="2179243" y="0"/>
                    <a:pt x="2183267" y="1667"/>
                    <a:pt x="2186234" y="4634"/>
                  </a:cubicBezTo>
                  <a:cubicBezTo>
                    <a:pt x="2189201" y="7601"/>
                    <a:pt x="2190868" y="11626"/>
                    <a:pt x="2190868" y="15822"/>
                  </a:cubicBezTo>
                  <a:lnTo>
                    <a:pt x="2190868" y="1295832"/>
                  </a:lnTo>
                  <a:cubicBezTo>
                    <a:pt x="2190868" y="1300028"/>
                    <a:pt x="2189201" y="1304052"/>
                    <a:pt x="2186234" y="1307020"/>
                  </a:cubicBezTo>
                  <a:cubicBezTo>
                    <a:pt x="2183267" y="1309987"/>
                    <a:pt x="2179243" y="1311654"/>
                    <a:pt x="2175047" y="1311654"/>
                  </a:cubicBezTo>
                  <a:lnTo>
                    <a:pt x="15822" y="1311654"/>
                  </a:lnTo>
                  <a:cubicBezTo>
                    <a:pt x="11626" y="1311654"/>
                    <a:pt x="7601" y="1309987"/>
                    <a:pt x="4634" y="1307020"/>
                  </a:cubicBezTo>
                  <a:cubicBezTo>
                    <a:pt x="1667" y="1304052"/>
                    <a:pt x="0" y="1300028"/>
                    <a:pt x="0" y="1295832"/>
                  </a:cubicBezTo>
                  <a:lnTo>
                    <a:pt x="0" y="15822"/>
                  </a:lnTo>
                  <a:cubicBezTo>
                    <a:pt x="0" y="11626"/>
                    <a:pt x="1667" y="7601"/>
                    <a:pt x="4634" y="4634"/>
                  </a:cubicBezTo>
                  <a:cubicBezTo>
                    <a:pt x="7601" y="1667"/>
                    <a:pt x="11626" y="0"/>
                    <a:pt x="15822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141ADE1-1C3C-07F9-C367-23B7D4EDEB7C}"/>
                </a:ext>
              </a:extLst>
            </p:cNvPr>
            <p:cNvSpPr txBox="1"/>
            <p:nvPr/>
          </p:nvSpPr>
          <p:spPr>
            <a:xfrm>
              <a:off x="0" y="-38100"/>
              <a:ext cx="2190868" cy="134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D147A8B-7A11-4B4C-F1A1-524E0FE2611C}"/>
              </a:ext>
            </a:extLst>
          </p:cNvPr>
          <p:cNvGrpSpPr/>
          <p:nvPr/>
        </p:nvGrpSpPr>
        <p:grpSpPr>
          <a:xfrm>
            <a:off x="2616191" y="2412487"/>
            <a:ext cx="586496" cy="586496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3545B41-A533-3AA1-96A4-C0274A1723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2318C34-A3D3-3A50-8F36-F29E0C47A20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91351EFA-71E2-FDE2-2F22-C90EDBE8119E}"/>
              </a:ext>
            </a:extLst>
          </p:cNvPr>
          <p:cNvSpPr/>
          <p:nvPr/>
        </p:nvSpPr>
        <p:spPr>
          <a:xfrm>
            <a:off x="12496799" y="1366999"/>
            <a:ext cx="4582831" cy="4666104"/>
          </a:xfrm>
          <a:custGeom>
            <a:avLst/>
            <a:gdLst/>
            <a:ahLst/>
            <a:cxnLst/>
            <a:rect l="l" t="t" r="r" b="b"/>
            <a:pathLst>
              <a:path w="5809106" h="5859936">
                <a:moveTo>
                  <a:pt x="0" y="0"/>
                </a:moveTo>
                <a:lnTo>
                  <a:pt x="5809106" y="0"/>
                </a:lnTo>
                <a:lnTo>
                  <a:pt x="5809106" y="5859936"/>
                </a:lnTo>
                <a:lnTo>
                  <a:pt x="0" y="5859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BDAB0B8-EA06-A8F4-5500-D24E1CB2E4E9}"/>
              </a:ext>
            </a:extLst>
          </p:cNvPr>
          <p:cNvGrpSpPr/>
          <p:nvPr/>
        </p:nvGrpSpPr>
        <p:grpSpPr>
          <a:xfrm>
            <a:off x="3404031" y="2412487"/>
            <a:ext cx="586496" cy="586496"/>
            <a:chOff x="0" y="0"/>
            <a:chExt cx="812800" cy="8128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922ADCA-562E-34D3-A4C1-EE7871FEF6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7E70619-78D6-3347-24D9-74E76AF67B3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E33EC319-9BF2-FF5F-DB49-39E8DDC2D989}"/>
              </a:ext>
            </a:extLst>
          </p:cNvPr>
          <p:cNvSpPr txBox="1"/>
          <p:nvPr/>
        </p:nvSpPr>
        <p:spPr>
          <a:xfrm>
            <a:off x="2838567" y="3559498"/>
            <a:ext cx="929777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Identify users using Face Recognition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  <a:sym typeface="Montserrat Bold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Recommend Courses for users based on their interests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  <a:sym typeface="Montserrat Bold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Users log in using their face or their email and password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  <a:sym typeface="Montserrat Bold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Admins can view all courses, delete courses, and add courses by providing a PDF file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  <a:sym typeface="Montserrat Bold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Admin Insights: A statistical bar graph for most recommended courses </a:t>
            </a:r>
          </a:p>
        </p:txBody>
      </p:sp>
    </p:spTree>
    <p:extLst>
      <p:ext uri="{BB962C8B-B14F-4D97-AF65-F5344CB8AC3E}">
        <p14:creationId xmlns:p14="http://schemas.microsoft.com/office/powerpoint/2010/main" val="332207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56851"/>
            <a:ext cx="1304833" cy="1912512"/>
          </a:xfrm>
          <a:custGeom>
            <a:avLst/>
            <a:gdLst/>
            <a:ahLst/>
            <a:cxnLst/>
            <a:rect l="l" t="t" r="r" b="b"/>
            <a:pathLst>
              <a:path w="1304833" h="1912512">
                <a:moveTo>
                  <a:pt x="0" y="0"/>
                </a:moveTo>
                <a:lnTo>
                  <a:pt x="1304833" y="0"/>
                </a:lnTo>
                <a:lnTo>
                  <a:pt x="1304833" y="1912511"/>
                </a:lnTo>
                <a:lnTo>
                  <a:pt x="0" y="1912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96470" y="184872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37378" y="7445528"/>
            <a:ext cx="2334820" cy="4700980"/>
          </a:xfrm>
          <a:custGeom>
            <a:avLst/>
            <a:gdLst/>
            <a:ahLst/>
            <a:cxnLst/>
            <a:rect l="l" t="t" r="r" b="b"/>
            <a:pathLst>
              <a:path w="2334820" h="4700980">
                <a:moveTo>
                  <a:pt x="0" y="0"/>
                </a:moveTo>
                <a:lnTo>
                  <a:pt x="2334820" y="0"/>
                </a:lnTo>
                <a:lnTo>
                  <a:pt x="2334820" y="4700979"/>
                </a:lnTo>
                <a:lnTo>
                  <a:pt x="0" y="4700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459075" y="5647932"/>
            <a:ext cx="290386" cy="3071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32" name="TextBox 32"/>
          <p:cNvSpPr txBox="1"/>
          <p:nvPr/>
        </p:nvSpPr>
        <p:spPr>
          <a:xfrm>
            <a:off x="2943106" y="715962"/>
            <a:ext cx="5143311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GB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Database Table Using SQLite</a:t>
            </a:r>
            <a:endParaRPr lang="en-US" sz="50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224" y="2417454"/>
            <a:ext cx="6713802" cy="48162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3579" y="1860388"/>
            <a:ext cx="6627176" cy="4969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B2FC8-D7D9-CC53-C325-A7C478452D84}"/>
              </a:ext>
            </a:extLst>
          </p:cNvPr>
          <p:cNvSpPr txBox="1"/>
          <p:nvPr/>
        </p:nvSpPr>
        <p:spPr>
          <a:xfrm>
            <a:off x="8425750" y="6812552"/>
            <a:ext cx="6409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View table to get recommendations fast after the second time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F86D1-DE22-1B8A-0257-CF4559CE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05DA1B-F148-1B98-B4D6-A19F865DF5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A9781B-0C9F-DCB2-10EC-FEA9DE4AE4A8}"/>
              </a:ext>
            </a:extLst>
          </p:cNvPr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30BB69-13E3-506D-DE15-37CB3DF8F756}"/>
              </a:ext>
            </a:extLst>
          </p:cNvPr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4F194E-AE07-25C3-0D8A-876A367A0007}"/>
              </a:ext>
            </a:extLst>
          </p:cNvPr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0C8C207-0C7F-E9E3-2616-79DA0844AC88}"/>
              </a:ext>
            </a:extLst>
          </p:cNvPr>
          <p:cNvSpPr/>
          <p:nvPr/>
        </p:nvSpPr>
        <p:spPr>
          <a:xfrm>
            <a:off x="9654684" y="1028700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8C1EE17-41AA-AD6A-92FE-18AD080E63A4}"/>
              </a:ext>
            </a:extLst>
          </p:cNvPr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E6F453E-6164-82A1-391E-C1261A6274EE}"/>
              </a:ext>
            </a:extLst>
          </p:cNvPr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5CF1ED9-CD40-5071-C4E0-9F693B2D5C0A}"/>
              </a:ext>
            </a:extLst>
          </p:cNvPr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B61A505-CCF8-2800-F83F-8E9F04C3BD7C}"/>
              </a:ext>
            </a:extLst>
          </p:cNvPr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32A15C0-BC34-0570-6B0E-E859791EDA5E}"/>
              </a:ext>
            </a:extLst>
          </p:cNvPr>
          <p:cNvSpPr/>
          <p:nvPr/>
        </p:nvSpPr>
        <p:spPr>
          <a:xfrm>
            <a:off x="1787586" y="7244958"/>
            <a:ext cx="11543263" cy="1158158"/>
          </a:xfrm>
          <a:custGeom>
            <a:avLst/>
            <a:gdLst/>
            <a:ahLst/>
            <a:cxnLst/>
            <a:rect l="l" t="t" r="r" b="b"/>
            <a:pathLst>
              <a:path w="11543263" h="1158158">
                <a:moveTo>
                  <a:pt x="0" y="0"/>
                </a:moveTo>
                <a:lnTo>
                  <a:pt x="11543263" y="0"/>
                </a:lnTo>
                <a:lnTo>
                  <a:pt x="11543263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981" b="-309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6BA3DCA-9B1C-EB49-83DB-37B2E4DB8D4E}"/>
              </a:ext>
            </a:extLst>
          </p:cNvPr>
          <p:cNvGrpSpPr/>
          <p:nvPr/>
        </p:nvGrpSpPr>
        <p:grpSpPr>
          <a:xfrm>
            <a:off x="561668" y="1746654"/>
            <a:ext cx="13246099" cy="7021903"/>
            <a:chOff x="0" y="0"/>
            <a:chExt cx="3488684" cy="184939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8DA5E9D-EB4E-47E1-F8FA-A4D542C38AF3}"/>
                </a:ext>
              </a:extLst>
            </p:cNvPr>
            <p:cNvSpPr/>
            <p:nvPr/>
          </p:nvSpPr>
          <p:spPr>
            <a:xfrm>
              <a:off x="0" y="0"/>
              <a:ext cx="3488684" cy="1849390"/>
            </a:xfrm>
            <a:custGeom>
              <a:avLst/>
              <a:gdLst/>
              <a:ahLst/>
              <a:cxnLst/>
              <a:rect l="l" t="t" r="r" b="b"/>
              <a:pathLst>
                <a:path w="3488684" h="1849390">
                  <a:moveTo>
                    <a:pt x="9936" y="0"/>
                  </a:moveTo>
                  <a:lnTo>
                    <a:pt x="3478749" y="0"/>
                  </a:lnTo>
                  <a:cubicBezTo>
                    <a:pt x="3484236" y="0"/>
                    <a:pt x="3488684" y="4448"/>
                    <a:pt x="3488684" y="9936"/>
                  </a:cubicBezTo>
                  <a:lnTo>
                    <a:pt x="3488684" y="1839454"/>
                  </a:lnTo>
                  <a:cubicBezTo>
                    <a:pt x="3488684" y="1842089"/>
                    <a:pt x="3487638" y="1844616"/>
                    <a:pt x="3485774" y="1846480"/>
                  </a:cubicBezTo>
                  <a:cubicBezTo>
                    <a:pt x="3483911" y="1848343"/>
                    <a:pt x="3481384" y="1849390"/>
                    <a:pt x="3478749" y="1849390"/>
                  </a:cubicBezTo>
                  <a:lnTo>
                    <a:pt x="9936" y="1849390"/>
                  </a:lnTo>
                  <a:cubicBezTo>
                    <a:pt x="4448" y="1849390"/>
                    <a:pt x="0" y="1844941"/>
                    <a:pt x="0" y="1839454"/>
                  </a:cubicBezTo>
                  <a:lnTo>
                    <a:pt x="0" y="9936"/>
                  </a:lnTo>
                  <a:cubicBezTo>
                    <a:pt x="0" y="4448"/>
                    <a:pt x="4448" y="0"/>
                    <a:pt x="993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C7D3A7-904D-2D9E-D688-87ED71FE4712}"/>
                </a:ext>
              </a:extLst>
            </p:cNvPr>
            <p:cNvSpPr txBox="1"/>
            <p:nvPr/>
          </p:nvSpPr>
          <p:spPr>
            <a:xfrm>
              <a:off x="0" y="-38100"/>
              <a:ext cx="3488684" cy="188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E3E1D29-24D5-0FA0-3653-BAB08F4A3F88}"/>
              </a:ext>
            </a:extLst>
          </p:cNvPr>
          <p:cNvGrpSpPr/>
          <p:nvPr/>
        </p:nvGrpSpPr>
        <p:grpSpPr>
          <a:xfrm>
            <a:off x="12123058" y="8182061"/>
            <a:ext cx="586496" cy="58649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F2BC03-6DEE-C290-0AE9-9BEB7D126B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841461E-0322-68BC-DFAB-09790EDF833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1CD2DD8-ED81-8AA2-C905-F88CD8731040}"/>
              </a:ext>
            </a:extLst>
          </p:cNvPr>
          <p:cNvSpPr/>
          <p:nvPr/>
        </p:nvSpPr>
        <p:spPr>
          <a:xfrm>
            <a:off x="13183777" y="1007902"/>
            <a:ext cx="4099725" cy="4135598"/>
          </a:xfrm>
          <a:custGeom>
            <a:avLst/>
            <a:gdLst/>
            <a:ahLst/>
            <a:cxnLst/>
            <a:rect l="l" t="t" r="r" b="b"/>
            <a:pathLst>
              <a:path w="4099725" h="4135598">
                <a:moveTo>
                  <a:pt x="0" y="0"/>
                </a:moveTo>
                <a:lnTo>
                  <a:pt x="4099725" y="0"/>
                </a:lnTo>
                <a:lnTo>
                  <a:pt x="4099725" y="4135598"/>
                </a:lnTo>
                <a:lnTo>
                  <a:pt x="0" y="4135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078FEDA-7F92-33A0-9804-7414F4C91A93}"/>
              </a:ext>
            </a:extLst>
          </p:cNvPr>
          <p:cNvGrpSpPr/>
          <p:nvPr/>
        </p:nvGrpSpPr>
        <p:grpSpPr>
          <a:xfrm>
            <a:off x="12890529" y="8182061"/>
            <a:ext cx="586496" cy="586496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F933F63-4CDB-E391-9FC3-4462D47FAE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FE99BFB-6632-1662-02EF-46A5555CCF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A8EFFB46-EC4D-9546-02F1-DF691B6CA797}"/>
              </a:ext>
            </a:extLst>
          </p:cNvPr>
          <p:cNvSpPr txBox="1"/>
          <p:nvPr/>
        </p:nvSpPr>
        <p:spPr>
          <a:xfrm>
            <a:off x="1787586" y="922783"/>
            <a:ext cx="1036113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Front end using </a:t>
            </a:r>
            <a:r>
              <a:rPr lang="en-US" sz="5000" dirty="0" err="1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Streamlit</a:t>
            </a:r>
            <a:endParaRPr lang="en-US" sz="50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577E72-9883-DFD2-1D57-04FABE19F1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92" y="1942053"/>
            <a:ext cx="6321583" cy="49041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0B2CC5-EC29-E587-F84C-643FFE53CD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7437" y="3207496"/>
            <a:ext cx="6133412" cy="45345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4DCAF2-4E83-C01F-95A3-C891C125A793}"/>
              </a:ext>
            </a:extLst>
          </p:cNvPr>
          <p:cNvSpPr txBox="1"/>
          <p:nvPr/>
        </p:nvSpPr>
        <p:spPr>
          <a:xfrm>
            <a:off x="7819809" y="2366734"/>
            <a:ext cx="484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Login using Face or email and password</a:t>
            </a:r>
          </a:p>
        </p:txBody>
      </p:sp>
    </p:spTree>
    <p:extLst>
      <p:ext uri="{BB962C8B-B14F-4D97-AF65-F5344CB8AC3E}">
        <p14:creationId xmlns:p14="http://schemas.microsoft.com/office/powerpoint/2010/main" val="278308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54684" y="1028700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87586" y="7244958"/>
            <a:ext cx="11543263" cy="1158158"/>
          </a:xfrm>
          <a:custGeom>
            <a:avLst/>
            <a:gdLst/>
            <a:ahLst/>
            <a:cxnLst/>
            <a:rect l="l" t="t" r="r" b="b"/>
            <a:pathLst>
              <a:path w="11543263" h="1158158">
                <a:moveTo>
                  <a:pt x="0" y="0"/>
                </a:moveTo>
                <a:lnTo>
                  <a:pt x="11543263" y="0"/>
                </a:lnTo>
                <a:lnTo>
                  <a:pt x="11543263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981" b="-309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61668" y="1746654"/>
            <a:ext cx="13246099" cy="7021903"/>
            <a:chOff x="0" y="0"/>
            <a:chExt cx="3488684" cy="1849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88684" cy="1849390"/>
            </a:xfrm>
            <a:custGeom>
              <a:avLst/>
              <a:gdLst/>
              <a:ahLst/>
              <a:cxnLst/>
              <a:rect l="l" t="t" r="r" b="b"/>
              <a:pathLst>
                <a:path w="3488684" h="1849390">
                  <a:moveTo>
                    <a:pt x="9936" y="0"/>
                  </a:moveTo>
                  <a:lnTo>
                    <a:pt x="3478749" y="0"/>
                  </a:lnTo>
                  <a:cubicBezTo>
                    <a:pt x="3484236" y="0"/>
                    <a:pt x="3488684" y="4448"/>
                    <a:pt x="3488684" y="9936"/>
                  </a:cubicBezTo>
                  <a:lnTo>
                    <a:pt x="3488684" y="1839454"/>
                  </a:lnTo>
                  <a:cubicBezTo>
                    <a:pt x="3488684" y="1842089"/>
                    <a:pt x="3487638" y="1844616"/>
                    <a:pt x="3485774" y="1846480"/>
                  </a:cubicBezTo>
                  <a:cubicBezTo>
                    <a:pt x="3483911" y="1848343"/>
                    <a:pt x="3481384" y="1849390"/>
                    <a:pt x="3478749" y="1849390"/>
                  </a:cubicBezTo>
                  <a:lnTo>
                    <a:pt x="9936" y="1849390"/>
                  </a:lnTo>
                  <a:cubicBezTo>
                    <a:pt x="4448" y="1849390"/>
                    <a:pt x="0" y="1844941"/>
                    <a:pt x="0" y="1839454"/>
                  </a:cubicBezTo>
                  <a:lnTo>
                    <a:pt x="0" y="9936"/>
                  </a:lnTo>
                  <a:cubicBezTo>
                    <a:pt x="0" y="4448"/>
                    <a:pt x="4448" y="0"/>
                    <a:pt x="993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488684" cy="188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3058" y="8182061"/>
            <a:ext cx="586496" cy="58649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183777" y="1007902"/>
            <a:ext cx="4099725" cy="4135598"/>
          </a:xfrm>
          <a:custGeom>
            <a:avLst/>
            <a:gdLst/>
            <a:ahLst/>
            <a:cxnLst/>
            <a:rect l="l" t="t" r="r" b="b"/>
            <a:pathLst>
              <a:path w="4099725" h="4135598">
                <a:moveTo>
                  <a:pt x="0" y="0"/>
                </a:moveTo>
                <a:lnTo>
                  <a:pt x="4099725" y="0"/>
                </a:lnTo>
                <a:lnTo>
                  <a:pt x="4099725" y="4135598"/>
                </a:lnTo>
                <a:lnTo>
                  <a:pt x="0" y="4135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890529" y="8182061"/>
            <a:ext cx="586496" cy="586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87586" y="922783"/>
            <a:ext cx="1036113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Front end using </a:t>
            </a:r>
            <a:r>
              <a:rPr lang="en-US" sz="5000" dirty="0" err="1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Streamlit</a:t>
            </a:r>
            <a:endParaRPr lang="en-US" sz="50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C17BD2-57EB-1CC4-2009-DCE5506406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025" y="2916220"/>
            <a:ext cx="11124275" cy="5624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950E6D-67F4-F6EF-F497-C75EB3EF29AA}"/>
              </a:ext>
            </a:extLst>
          </p:cNvPr>
          <p:cNvSpPr txBox="1"/>
          <p:nvPr/>
        </p:nvSpPr>
        <p:spPr>
          <a:xfrm>
            <a:off x="2557169" y="2116125"/>
            <a:ext cx="6816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routing pages in frontend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54684" y="1028700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87586" y="7244958"/>
            <a:ext cx="11543263" cy="1158158"/>
          </a:xfrm>
          <a:custGeom>
            <a:avLst/>
            <a:gdLst/>
            <a:ahLst/>
            <a:cxnLst/>
            <a:rect l="l" t="t" r="r" b="b"/>
            <a:pathLst>
              <a:path w="11543263" h="1158158">
                <a:moveTo>
                  <a:pt x="0" y="0"/>
                </a:moveTo>
                <a:lnTo>
                  <a:pt x="11543263" y="0"/>
                </a:lnTo>
                <a:lnTo>
                  <a:pt x="11543263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981" b="-309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61668" y="1746654"/>
            <a:ext cx="13246099" cy="7021903"/>
            <a:chOff x="0" y="0"/>
            <a:chExt cx="3488684" cy="1849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88684" cy="1849390"/>
            </a:xfrm>
            <a:custGeom>
              <a:avLst/>
              <a:gdLst/>
              <a:ahLst/>
              <a:cxnLst/>
              <a:rect l="l" t="t" r="r" b="b"/>
              <a:pathLst>
                <a:path w="3488684" h="1849390">
                  <a:moveTo>
                    <a:pt x="9936" y="0"/>
                  </a:moveTo>
                  <a:lnTo>
                    <a:pt x="3478749" y="0"/>
                  </a:lnTo>
                  <a:cubicBezTo>
                    <a:pt x="3484236" y="0"/>
                    <a:pt x="3488684" y="4448"/>
                    <a:pt x="3488684" y="9936"/>
                  </a:cubicBezTo>
                  <a:lnTo>
                    <a:pt x="3488684" y="1839454"/>
                  </a:lnTo>
                  <a:cubicBezTo>
                    <a:pt x="3488684" y="1842089"/>
                    <a:pt x="3487638" y="1844616"/>
                    <a:pt x="3485774" y="1846480"/>
                  </a:cubicBezTo>
                  <a:cubicBezTo>
                    <a:pt x="3483911" y="1848343"/>
                    <a:pt x="3481384" y="1849390"/>
                    <a:pt x="3478749" y="1849390"/>
                  </a:cubicBezTo>
                  <a:lnTo>
                    <a:pt x="9936" y="1849390"/>
                  </a:lnTo>
                  <a:cubicBezTo>
                    <a:pt x="4448" y="1849390"/>
                    <a:pt x="0" y="1844941"/>
                    <a:pt x="0" y="1839454"/>
                  </a:cubicBezTo>
                  <a:lnTo>
                    <a:pt x="0" y="9936"/>
                  </a:lnTo>
                  <a:cubicBezTo>
                    <a:pt x="0" y="4448"/>
                    <a:pt x="4448" y="0"/>
                    <a:pt x="993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488684" cy="188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3058" y="8182061"/>
            <a:ext cx="586496" cy="58649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183777" y="1007902"/>
            <a:ext cx="4099725" cy="4135598"/>
          </a:xfrm>
          <a:custGeom>
            <a:avLst/>
            <a:gdLst/>
            <a:ahLst/>
            <a:cxnLst/>
            <a:rect l="l" t="t" r="r" b="b"/>
            <a:pathLst>
              <a:path w="4099725" h="4135598">
                <a:moveTo>
                  <a:pt x="0" y="0"/>
                </a:moveTo>
                <a:lnTo>
                  <a:pt x="4099725" y="0"/>
                </a:lnTo>
                <a:lnTo>
                  <a:pt x="4099725" y="4135598"/>
                </a:lnTo>
                <a:lnTo>
                  <a:pt x="0" y="4135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890529" y="8182061"/>
            <a:ext cx="586496" cy="586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87586" y="922783"/>
            <a:ext cx="1036113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Backend using </a:t>
            </a:r>
            <a:r>
              <a:rPr lang="en-US" sz="5000" dirty="0" err="1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FastAPI</a:t>
            </a:r>
            <a:endParaRPr lang="en-US" sz="50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50F379-A275-8F10-4CE0-B5820B1E6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2296172"/>
            <a:ext cx="5230697" cy="41228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DE51D0-4BA0-2D7B-270F-F1CB5F658D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18" y="3047942"/>
            <a:ext cx="7243053" cy="49862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FA3806-2AF0-B0DA-048E-4C666CCE2DD4}"/>
              </a:ext>
            </a:extLst>
          </p:cNvPr>
          <p:cNvSpPr txBox="1"/>
          <p:nvPr/>
        </p:nvSpPr>
        <p:spPr>
          <a:xfrm>
            <a:off x="7148223" y="2537716"/>
            <a:ext cx="51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courses with Match score similarity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468F-D040-EB0D-D7C5-BAFD6FE6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BC4E0E-4491-BFCC-F544-71D825C254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87AC69-AD21-9678-F1A2-5EAF7000C68B}"/>
              </a:ext>
            </a:extLst>
          </p:cNvPr>
          <p:cNvSpPr/>
          <p:nvPr/>
        </p:nvSpPr>
        <p:spPr>
          <a:xfrm>
            <a:off x="-4966982" y="-4804138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9A0F63-3490-07E7-1EE0-91F1B76917A8}"/>
              </a:ext>
            </a:extLst>
          </p:cNvPr>
          <p:cNvSpPr/>
          <p:nvPr/>
        </p:nvSpPr>
        <p:spPr>
          <a:xfrm>
            <a:off x="4778864" y="5681217"/>
            <a:ext cx="13509136" cy="8229600"/>
          </a:xfrm>
          <a:custGeom>
            <a:avLst/>
            <a:gdLst/>
            <a:ahLst/>
            <a:cxnLst/>
            <a:rect l="l" t="t" r="r" b="b"/>
            <a:pathLst>
              <a:path w="13509136" h="8229600">
                <a:moveTo>
                  <a:pt x="0" y="0"/>
                </a:moveTo>
                <a:lnTo>
                  <a:pt x="13509136" y="0"/>
                </a:lnTo>
                <a:lnTo>
                  <a:pt x="13509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768DCCB-C91C-F480-DFE8-0DDCFDFF6CC1}"/>
              </a:ext>
            </a:extLst>
          </p:cNvPr>
          <p:cNvSpPr/>
          <p:nvPr/>
        </p:nvSpPr>
        <p:spPr>
          <a:xfrm>
            <a:off x="-267984" y="5125215"/>
            <a:ext cx="3687639" cy="6555802"/>
          </a:xfrm>
          <a:custGeom>
            <a:avLst/>
            <a:gdLst/>
            <a:ahLst/>
            <a:cxnLst/>
            <a:rect l="l" t="t" r="r" b="b"/>
            <a:pathLst>
              <a:path w="3687639" h="6555802">
                <a:moveTo>
                  <a:pt x="0" y="0"/>
                </a:moveTo>
                <a:lnTo>
                  <a:pt x="3687639" y="0"/>
                </a:lnTo>
                <a:lnTo>
                  <a:pt x="3687639" y="6555802"/>
                </a:lnTo>
                <a:lnTo>
                  <a:pt x="0" y="65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D0EB830-4079-C118-B282-84AA9E8D504E}"/>
              </a:ext>
            </a:extLst>
          </p:cNvPr>
          <p:cNvSpPr/>
          <p:nvPr/>
        </p:nvSpPr>
        <p:spPr>
          <a:xfrm>
            <a:off x="9654684" y="1028700"/>
            <a:ext cx="2942597" cy="1887521"/>
          </a:xfrm>
          <a:custGeom>
            <a:avLst/>
            <a:gdLst/>
            <a:ahLst/>
            <a:cxnLst/>
            <a:rect l="l" t="t" r="r" b="b"/>
            <a:pathLst>
              <a:path w="2942597" h="1887521">
                <a:moveTo>
                  <a:pt x="0" y="0"/>
                </a:moveTo>
                <a:lnTo>
                  <a:pt x="2942597" y="0"/>
                </a:lnTo>
                <a:lnTo>
                  <a:pt x="2942597" y="1887521"/>
                </a:lnTo>
                <a:lnTo>
                  <a:pt x="0" y="188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666BD77-004A-8A2E-2203-B602C8128F8F}"/>
              </a:ext>
            </a:extLst>
          </p:cNvPr>
          <p:cNvSpPr/>
          <p:nvPr/>
        </p:nvSpPr>
        <p:spPr>
          <a:xfrm>
            <a:off x="2865195" y="8182061"/>
            <a:ext cx="2250663" cy="3798588"/>
          </a:xfrm>
          <a:custGeom>
            <a:avLst/>
            <a:gdLst/>
            <a:ahLst/>
            <a:cxnLst/>
            <a:rect l="l" t="t" r="r" b="b"/>
            <a:pathLst>
              <a:path w="2250663" h="3798588">
                <a:moveTo>
                  <a:pt x="0" y="0"/>
                </a:moveTo>
                <a:lnTo>
                  <a:pt x="2250664" y="0"/>
                </a:lnTo>
                <a:lnTo>
                  <a:pt x="2250664" y="3798587"/>
                </a:lnTo>
                <a:lnTo>
                  <a:pt x="0" y="379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91C65FA-F44D-5CF2-7A3E-D3F3CEA573A2}"/>
              </a:ext>
            </a:extLst>
          </p:cNvPr>
          <p:cNvSpPr/>
          <p:nvPr/>
        </p:nvSpPr>
        <p:spPr>
          <a:xfrm>
            <a:off x="15196470" y="6522015"/>
            <a:ext cx="4125659" cy="6254947"/>
          </a:xfrm>
          <a:custGeom>
            <a:avLst/>
            <a:gdLst/>
            <a:ahLst/>
            <a:cxnLst/>
            <a:rect l="l" t="t" r="r" b="b"/>
            <a:pathLst>
              <a:path w="4125659" h="6254947">
                <a:moveTo>
                  <a:pt x="0" y="0"/>
                </a:moveTo>
                <a:lnTo>
                  <a:pt x="4125660" y="0"/>
                </a:lnTo>
                <a:lnTo>
                  <a:pt x="4125660" y="6254947"/>
                </a:lnTo>
                <a:lnTo>
                  <a:pt x="0" y="6254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92FD799-ECB7-BB6E-0604-B3482408B9EA}"/>
              </a:ext>
            </a:extLst>
          </p:cNvPr>
          <p:cNvSpPr/>
          <p:nvPr/>
        </p:nvSpPr>
        <p:spPr>
          <a:xfrm>
            <a:off x="13330849" y="8523065"/>
            <a:ext cx="1688459" cy="2252847"/>
          </a:xfrm>
          <a:custGeom>
            <a:avLst/>
            <a:gdLst/>
            <a:ahLst/>
            <a:cxnLst/>
            <a:rect l="l" t="t" r="r" b="b"/>
            <a:pathLst>
              <a:path w="1688459" h="2252847">
                <a:moveTo>
                  <a:pt x="0" y="0"/>
                </a:moveTo>
                <a:lnTo>
                  <a:pt x="1688459" y="0"/>
                </a:lnTo>
                <a:lnTo>
                  <a:pt x="1688459" y="2252847"/>
                </a:lnTo>
                <a:lnTo>
                  <a:pt x="0" y="2252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4DA84DE-2CAE-8460-53CF-B40D6C33B7E7}"/>
              </a:ext>
            </a:extLst>
          </p:cNvPr>
          <p:cNvSpPr/>
          <p:nvPr/>
        </p:nvSpPr>
        <p:spPr>
          <a:xfrm>
            <a:off x="4107741" y="6649888"/>
            <a:ext cx="3125155" cy="6292259"/>
          </a:xfrm>
          <a:custGeom>
            <a:avLst/>
            <a:gdLst/>
            <a:ahLst/>
            <a:cxnLst/>
            <a:rect l="l" t="t" r="r" b="b"/>
            <a:pathLst>
              <a:path w="3125155" h="6292259">
                <a:moveTo>
                  <a:pt x="0" y="0"/>
                </a:moveTo>
                <a:lnTo>
                  <a:pt x="3125155" y="0"/>
                </a:lnTo>
                <a:lnTo>
                  <a:pt x="3125155" y="6292259"/>
                </a:lnTo>
                <a:lnTo>
                  <a:pt x="0" y="6292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2F90F74-549F-D507-EAA5-A7F4D80E63F9}"/>
              </a:ext>
            </a:extLst>
          </p:cNvPr>
          <p:cNvSpPr/>
          <p:nvPr/>
        </p:nvSpPr>
        <p:spPr>
          <a:xfrm>
            <a:off x="1787586" y="7244958"/>
            <a:ext cx="11543263" cy="1158158"/>
          </a:xfrm>
          <a:custGeom>
            <a:avLst/>
            <a:gdLst/>
            <a:ahLst/>
            <a:cxnLst/>
            <a:rect l="l" t="t" r="r" b="b"/>
            <a:pathLst>
              <a:path w="11543263" h="1158158">
                <a:moveTo>
                  <a:pt x="0" y="0"/>
                </a:moveTo>
                <a:lnTo>
                  <a:pt x="11543263" y="0"/>
                </a:lnTo>
                <a:lnTo>
                  <a:pt x="11543263" y="1158158"/>
                </a:lnTo>
                <a:lnTo>
                  <a:pt x="0" y="1158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981" b="-309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65378A3-4B37-E051-04F8-FDA610E0E8B5}"/>
              </a:ext>
            </a:extLst>
          </p:cNvPr>
          <p:cNvGrpSpPr/>
          <p:nvPr/>
        </p:nvGrpSpPr>
        <p:grpSpPr>
          <a:xfrm>
            <a:off x="561668" y="1746654"/>
            <a:ext cx="13246099" cy="7021903"/>
            <a:chOff x="0" y="0"/>
            <a:chExt cx="3488684" cy="184939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82DC043-7FC0-4CEE-F784-D3C6A58E716C}"/>
                </a:ext>
              </a:extLst>
            </p:cNvPr>
            <p:cNvSpPr/>
            <p:nvPr/>
          </p:nvSpPr>
          <p:spPr>
            <a:xfrm>
              <a:off x="0" y="0"/>
              <a:ext cx="3488684" cy="1849390"/>
            </a:xfrm>
            <a:custGeom>
              <a:avLst/>
              <a:gdLst/>
              <a:ahLst/>
              <a:cxnLst/>
              <a:rect l="l" t="t" r="r" b="b"/>
              <a:pathLst>
                <a:path w="3488684" h="1849390">
                  <a:moveTo>
                    <a:pt x="9936" y="0"/>
                  </a:moveTo>
                  <a:lnTo>
                    <a:pt x="3478749" y="0"/>
                  </a:lnTo>
                  <a:cubicBezTo>
                    <a:pt x="3484236" y="0"/>
                    <a:pt x="3488684" y="4448"/>
                    <a:pt x="3488684" y="9936"/>
                  </a:cubicBezTo>
                  <a:lnTo>
                    <a:pt x="3488684" y="1839454"/>
                  </a:lnTo>
                  <a:cubicBezTo>
                    <a:pt x="3488684" y="1842089"/>
                    <a:pt x="3487638" y="1844616"/>
                    <a:pt x="3485774" y="1846480"/>
                  </a:cubicBezTo>
                  <a:cubicBezTo>
                    <a:pt x="3483911" y="1848343"/>
                    <a:pt x="3481384" y="1849390"/>
                    <a:pt x="3478749" y="1849390"/>
                  </a:cubicBezTo>
                  <a:lnTo>
                    <a:pt x="9936" y="1849390"/>
                  </a:lnTo>
                  <a:cubicBezTo>
                    <a:pt x="4448" y="1849390"/>
                    <a:pt x="0" y="1844941"/>
                    <a:pt x="0" y="1839454"/>
                  </a:cubicBezTo>
                  <a:lnTo>
                    <a:pt x="0" y="9936"/>
                  </a:lnTo>
                  <a:cubicBezTo>
                    <a:pt x="0" y="4448"/>
                    <a:pt x="4448" y="0"/>
                    <a:pt x="9936" y="0"/>
                  </a:cubicBezTo>
                  <a:close/>
                </a:path>
              </a:pathLst>
            </a:custGeom>
            <a:solidFill>
              <a:srgbClr val="B9ED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24E4CA7-FC86-8A04-DA5A-EAE882209887}"/>
                </a:ext>
              </a:extLst>
            </p:cNvPr>
            <p:cNvSpPr txBox="1"/>
            <p:nvPr/>
          </p:nvSpPr>
          <p:spPr>
            <a:xfrm>
              <a:off x="0" y="-38100"/>
              <a:ext cx="3488684" cy="1887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4C269A5-F366-C052-B09B-257A29432E20}"/>
              </a:ext>
            </a:extLst>
          </p:cNvPr>
          <p:cNvGrpSpPr/>
          <p:nvPr/>
        </p:nvGrpSpPr>
        <p:grpSpPr>
          <a:xfrm>
            <a:off x="12123058" y="8182061"/>
            <a:ext cx="586496" cy="586496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3E28B31-5795-4EA0-D726-1768147606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87E0714-7389-6E22-ECBB-5F1009D3F0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8C162E9-6A60-7F09-6F15-16FF74366AB5}"/>
              </a:ext>
            </a:extLst>
          </p:cNvPr>
          <p:cNvSpPr/>
          <p:nvPr/>
        </p:nvSpPr>
        <p:spPr>
          <a:xfrm>
            <a:off x="13183777" y="1007902"/>
            <a:ext cx="4099725" cy="4135598"/>
          </a:xfrm>
          <a:custGeom>
            <a:avLst/>
            <a:gdLst/>
            <a:ahLst/>
            <a:cxnLst/>
            <a:rect l="l" t="t" r="r" b="b"/>
            <a:pathLst>
              <a:path w="4099725" h="4135598">
                <a:moveTo>
                  <a:pt x="0" y="0"/>
                </a:moveTo>
                <a:lnTo>
                  <a:pt x="4099725" y="0"/>
                </a:lnTo>
                <a:lnTo>
                  <a:pt x="4099725" y="4135598"/>
                </a:lnTo>
                <a:lnTo>
                  <a:pt x="0" y="4135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F7A63BF1-986A-847B-1989-41F5FC5BB6D2}"/>
              </a:ext>
            </a:extLst>
          </p:cNvPr>
          <p:cNvGrpSpPr/>
          <p:nvPr/>
        </p:nvGrpSpPr>
        <p:grpSpPr>
          <a:xfrm>
            <a:off x="12890529" y="8182061"/>
            <a:ext cx="586496" cy="586496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A2CE391-84B2-496E-D57D-CD8949EFAB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F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C805D26-196A-EC12-0F59-5FF370B8026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69168BF5-1BAF-688E-82FC-2CC3191B96C8}"/>
              </a:ext>
            </a:extLst>
          </p:cNvPr>
          <p:cNvSpPr txBox="1"/>
          <p:nvPr/>
        </p:nvSpPr>
        <p:spPr>
          <a:xfrm>
            <a:off x="1787586" y="922783"/>
            <a:ext cx="1036113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dirty="0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Backend using </a:t>
            </a:r>
            <a:r>
              <a:rPr lang="en-US" sz="5000" dirty="0" err="1">
                <a:solidFill>
                  <a:srgbClr val="2E1F69"/>
                </a:solidFill>
                <a:latin typeface="Fredoka"/>
                <a:ea typeface="Fredoka"/>
                <a:cs typeface="Fredoka"/>
                <a:sym typeface="Fredoka"/>
              </a:rPr>
              <a:t>FastAPI</a:t>
            </a:r>
            <a:endParaRPr lang="en-US" sz="5000" dirty="0">
              <a:solidFill>
                <a:srgbClr val="2E1F69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D66551-B135-39A2-3D90-FAA1D22A84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594" y="2294143"/>
            <a:ext cx="9794089" cy="53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180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Times New Roman</vt:lpstr>
      <vt:lpstr>Arial</vt:lpstr>
      <vt:lpstr>Fredoka</vt:lpstr>
      <vt:lpstr>Waffle Soft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Room</dc:title>
  <cp:lastModifiedBy>Taleb AlHousseiny</cp:lastModifiedBy>
  <cp:revision>13</cp:revision>
  <dcterms:created xsi:type="dcterms:W3CDTF">2006-08-16T00:00:00Z</dcterms:created>
  <dcterms:modified xsi:type="dcterms:W3CDTF">2025-01-15T13:45:54Z</dcterms:modified>
  <dc:identifier>DAGZ0srleLs</dc:identifier>
</cp:coreProperties>
</file>